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Mono Medium" panose="020B0609050000020004" pitchFamily="49" charset="0"/>
      <p:regular r:id="rId13"/>
    </p:embeddedFont>
    <p:embeddedFont>
      <p:font typeface="Fira Sans" panose="020B0503050000020004" pitchFamily="34" charset="0"/>
      <p:regular r:id="rId14"/>
      <p:bold r:id="rId15"/>
    </p:embeddedFont>
    <p:embeddedFont>
      <p:font typeface="Fira Sans Bold" panose="020B0803050000020004" pitchFamily="3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46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52964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NoWait: The Future of Contactless Dining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48187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is a revolutionary digital dining solution that eliminates the need for traditional waitstaff while enhancing the customer experience.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6953297"/>
            <a:ext cx="253091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Ramanuj Ladda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3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307080"/>
            <a:ext cx="5981700" cy="655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Why Choose NoWait?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4616" y="4277678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is not only about elevating your service but also about staying competitive.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4616" y="5085636"/>
            <a:ext cx="472202" cy="472202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76300" y="5164336"/>
            <a:ext cx="18883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416606" y="5085636"/>
            <a:ext cx="356520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Keep Up with Industry Trends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416606" y="5867519"/>
            <a:ext cx="3565208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your opportunity to set a new standard for modern dining and make a memorable impression on customers.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1601" y="5085636"/>
            <a:ext cx="472202" cy="472202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333286" y="5164336"/>
            <a:ext cx="18883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873591" y="5085636"/>
            <a:ext cx="356520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Gain a Data-Driven Edge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873591" y="5867519"/>
            <a:ext cx="3565208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Data-informed businesses are positioned for sustained success.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8587" y="5085636"/>
            <a:ext cx="472202" cy="472202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790271" y="5164336"/>
            <a:ext cx="18883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0330577" y="5085636"/>
            <a:ext cx="356520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Create a Lasting Impression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330577" y="5867519"/>
            <a:ext cx="356520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combination of interactive features, intelligent chatbot assistance, and a sleek, custom-branded interface ensures that every customer’s experience is memorable.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6894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is NoWait?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21075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is a web-based app that customers access by scanning a QR code at their table.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278505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10853" y="352532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Menu Experience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10853" y="4059198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Customers can browse the menu, place orders, and receive real-time updates.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342930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110853" y="5589746"/>
            <a:ext cx="370332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Interactive Features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110853" y="6123623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offers a unique set of features to elevate both customer satisfaction and operational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054" y="673775"/>
            <a:ext cx="5403533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Intelligent Chatbot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0054" y="1550789"/>
            <a:ext cx="781669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heart of No Wait is an AI-driven, intelligent chatbot that makes ordering a breeze.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0054" y="2280642"/>
            <a:ext cx="426601" cy="4266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77928" y="2351723"/>
            <a:ext cx="170736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66203" y="2280642"/>
            <a:ext cx="237041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Menu Guidance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766203" y="2690574"/>
            <a:ext cx="720054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chatbot assists customers with menu guidance and provides personalized recommendations.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50054" y="3700105"/>
            <a:ext cx="426601" cy="4266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277928" y="3771186"/>
            <a:ext cx="170736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766203" y="3700105"/>
            <a:ext cx="237041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Reviews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766203" y="4110038"/>
            <a:ext cx="720054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Guests can easily leave feedback, giving restaurants real-time insights into customer satisfaction.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0054" y="5119568"/>
            <a:ext cx="426601" cy="4266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277928" y="5190649"/>
            <a:ext cx="170736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766203" y="5119568"/>
            <a:ext cx="237041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Order History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766203" y="5529501"/>
            <a:ext cx="720054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chatbot remembers each customer’s order history, enabling personalized recommendations.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0054" y="6539032"/>
            <a:ext cx="426601" cy="4266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277928" y="6610112"/>
            <a:ext cx="170736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766203" y="6539032"/>
            <a:ext cx="29854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Food Preparation Time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766203" y="6948964"/>
            <a:ext cx="720054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chatbot provides real-time estimates on preparation times, managing expectations and reducing wait-related frustrations.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2393"/>
            <a:ext cx="1073967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Upselling and Personalization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6767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AI-powered chatbot provides personalized upselling opportunities, suggesting high-margin items, add-ons, and exclusive pairings.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82239"/>
            <a:ext cx="31478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Increased Revenue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521481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Encourages customers to enhance their meals and improve the restaurant’s revenue.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582239"/>
            <a:ext cx="425886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Personalized Experience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521481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chatbot learns customer preferences and suggests items tailored to their tastes.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8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443" y="3300770"/>
            <a:ext cx="9106376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Contactless and Hygienic Dining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443" y="4206597"/>
            <a:ext cx="132595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ensures a fully contactless solution, meeting modern hygiene standards while providing an innovative, touch-free dining experience.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43" y="4740235"/>
            <a:ext cx="4419838" cy="7834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1301" y="5817394"/>
            <a:ext cx="244816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QR Code Scanning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81301" y="6240899"/>
            <a:ext cx="402812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Customers access the No Wait app by scanning a QR code at their table.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81" y="4740235"/>
            <a:ext cx="4419838" cy="7834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01139" y="5817394"/>
            <a:ext cx="244816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Digital Ordering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5301139" y="6240899"/>
            <a:ext cx="4028123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Customers place orders directly through the app, eliminating the need for physical menus or interaction with waitstaff.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119" y="4740235"/>
            <a:ext cx="4419838" cy="7834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0977" y="5817394"/>
            <a:ext cx="278927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Contactless Payment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720977" y="6240899"/>
            <a:ext cx="402812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Customers can pay for their meals through the app, further reducing physical contact.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05589"/>
            <a:ext cx="740675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Data-Driven Insights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04739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empowers restaurants by offering data-driven insights on popular menu items, customer preferences, and ordering patterns.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510201"/>
            <a:ext cx="7415927" cy="3813810"/>
          </a:xfrm>
          <a:prstGeom prst="roundRect">
            <a:avLst>
              <a:gd name="adj" fmla="val 97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65677" y="3525441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613327" y="368117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Menu Updates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78397" y="368117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539657" y="3681174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Service Improvements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677" y="4627007"/>
            <a:ext cx="7384613" cy="26817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613327" y="4782741"/>
            <a:ext cx="196381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Data-backed decisions on menu updates, promotions, and service improvements.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078397" y="4782741"/>
            <a:ext cx="196000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Data-backed decisions on menu updates, promotions, and service improvements.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539657" y="4782741"/>
            <a:ext cx="196381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Data-backed decisions on menu updates, promotions, and service improvements.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8857" y="481132"/>
            <a:ext cx="5511760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Unique Selling Points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8857" y="1290280"/>
            <a:ext cx="79190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Wait is more than just another dining tool; it's a personalized experience that reflects your restaurant's personality.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57" y="2112763"/>
            <a:ext cx="437436" cy="4374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8857" y="2659499"/>
            <a:ext cx="288559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Expert-Led Development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098857" y="3037761"/>
            <a:ext cx="79190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am personally invested in delivering customized experiences that ensure you get an edge over competitors.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57" y="4122777"/>
            <a:ext cx="437436" cy="4374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8857" y="4735116"/>
            <a:ext cx="393477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Data-Driven Insights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098857" y="5113377"/>
            <a:ext cx="79190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 insights into customer preferences and behavior, empowering your team to make informed, strategic decisions.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857" y="6198394"/>
            <a:ext cx="437436" cy="4374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8857" y="6810732"/>
            <a:ext cx="485298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Future-Proofing with Competitive Edge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098857" y="7188994"/>
            <a:ext cx="79190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Stay competitive by embracing No Wait to keep your restaurant at the forefront of customer expectations.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967" y="858917"/>
            <a:ext cx="7392114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Vision for NoWait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9967" y="1770697"/>
            <a:ext cx="776406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We’re constantly exploring future enhancements to bring even more innovation to dining.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74169" y="2623185"/>
            <a:ext cx="22860" cy="4747498"/>
          </a:xfrm>
          <a:prstGeom prst="roundRect">
            <a:avLst>
              <a:gd name="adj" fmla="val 129364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184493" y="3055144"/>
            <a:ext cx="689967" cy="22860"/>
          </a:xfrm>
          <a:prstGeom prst="roundRect">
            <a:avLst>
              <a:gd name="adj" fmla="val 129364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63845" y="2844879"/>
            <a:ext cx="443508" cy="44350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896838" y="2918698"/>
            <a:ext cx="17740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069902" y="2820233"/>
            <a:ext cx="310395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Interactive 3D Waiter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069902" y="3246477"/>
            <a:ext cx="63841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Imagine a realistic, AI-driven virtual waiter that can greet customers, offer menu guidance, and provide a personalized service experience.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84493" y="4703326"/>
            <a:ext cx="689967" cy="22860"/>
          </a:xfrm>
          <a:prstGeom prst="roundRect">
            <a:avLst>
              <a:gd name="adj" fmla="val 129364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63845" y="4493062"/>
            <a:ext cx="443508" cy="44350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96838" y="4566880"/>
            <a:ext cx="17740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069902" y="4468416"/>
            <a:ext cx="24643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3D Food Models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069902" y="4894659"/>
            <a:ext cx="63841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 updates could include interactive 3D models of dishes, allowing customers to zoom in, rotate, and explore each item visually.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184493" y="6351508"/>
            <a:ext cx="689967" cy="22860"/>
          </a:xfrm>
          <a:prstGeom prst="roundRect">
            <a:avLst>
              <a:gd name="adj" fmla="val 129364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63845" y="6141244"/>
            <a:ext cx="443508" cy="44350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96838" y="6215062"/>
            <a:ext cx="17740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069902" y="6116598"/>
            <a:ext cx="443424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Augmented Reality (AR) Options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2069902" y="6542842"/>
            <a:ext cx="638413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Imagine customers using their phone cameras to visualize dishes on the table in real-time.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8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077" y="3499128"/>
            <a:ext cx="5736550" cy="716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Pricing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3077" y="4560213"/>
            <a:ext cx="13024247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license for No Wait costs ₹69,999 per year, offering an affordable entry point to groundbreaking technology with unlimited potential.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3077" y="5552480"/>
            <a:ext cx="4188500" cy="2047637"/>
          </a:xfrm>
          <a:prstGeom prst="roundRect">
            <a:avLst>
              <a:gd name="adj" fmla="val 1681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32510" y="5781913"/>
            <a:ext cx="3612475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Streamline Operations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32510" y="6278047"/>
            <a:ext cx="372963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labor costs and improve efficiency.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1010" y="5552480"/>
            <a:ext cx="4188500" cy="2047637"/>
          </a:xfrm>
          <a:prstGeom prst="roundRect">
            <a:avLst>
              <a:gd name="adj" fmla="val 1681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450443" y="5781913"/>
            <a:ext cx="3729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Improve Customer Experiences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450443" y="6636544"/>
            <a:ext cx="372963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 customer satisfaction and loyalty.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9638943" y="5552480"/>
            <a:ext cx="4188500" cy="2047637"/>
          </a:xfrm>
          <a:prstGeom prst="roundRect">
            <a:avLst>
              <a:gd name="adj" fmla="val 1681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868376" y="5781913"/>
            <a:ext cx="3729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Drive Additional Revenue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9868376" y="6636544"/>
            <a:ext cx="3729633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Increase ticket sizes and boost profitability.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695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Fira Sans Bold</vt:lpstr>
      <vt:lpstr>Arial</vt:lpstr>
      <vt:lpstr>Fira Mono Medium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LADDA RAMANUJ RAJENDRA</cp:lastModifiedBy>
  <cp:revision>2</cp:revision>
  <dcterms:created xsi:type="dcterms:W3CDTF">2024-11-11T18:25:03Z</dcterms:created>
  <dcterms:modified xsi:type="dcterms:W3CDTF">2024-11-11T18:36:27Z</dcterms:modified>
</cp:coreProperties>
</file>